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75" r:id="rId3"/>
    <p:sldId id="280" r:id="rId4"/>
    <p:sldId id="281" r:id="rId5"/>
    <p:sldId id="282" r:id="rId6"/>
    <p:sldId id="276" r:id="rId7"/>
    <p:sldId id="277" r:id="rId8"/>
    <p:sldId id="261" r:id="rId9"/>
    <p:sldId id="28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906" autoAdjust="0"/>
  </p:normalViewPr>
  <p:slideViewPr>
    <p:cSldViewPr snapToGrid="0" snapToObjects="1">
      <p:cViewPr varScale="1">
        <p:scale>
          <a:sx n="110" d="100"/>
          <a:sy n="110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13E0-89E8-EA44-9501-33EF6490CC2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2FB3-01FD-AD4F-84BD-959EBC59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728" y="2565785"/>
            <a:ext cx="9741073" cy="2387600"/>
          </a:xfrm>
        </p:spPr>
        <p:txBody>
          <a:bodyPr anchor="b">
            <a:normAutofit/>
          </a:bodyPr>
          <a:lstStyle>
            <a:lvl1pPr algn="l">
              <a:defRPr sz="66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FC2A8771-2ECC-2A48-AEAC-6AD83EF03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799" y="5774499"/>
            <a:ext cx="2417791" cy="789140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C7A6BB8-5FA3-E94D-BDA6-8CC64C2AD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941" y="5065721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600" spc="3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59EC9-73EB-0B47-9EC2-037B881FA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81" y="1189973"/>
            <a:ext cx="4739291" cy="10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4560" y="205984"/>
            <a:ext cx="5313680" cy="2265680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560" y="2551910"/>
            <a:ext cx="5557520" cy="720724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4F891D-B52C-7F46-A62B-730AA9457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560" y="3411890"/>
            <a:ext cx="3196178" cy="427532"/>
          </a:xfrm>
        </p:spPr>
        <p:txBody>
          <a:bodyPr>
            <a:normAutofit/>
          </a:bodyPr>
          <a:lstStyle>
            <a:lvl1pPr>
              <a:buNone/>
              <a:defRPr sz="18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870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99F94F-3B9D-D645-A1B0-494E1941F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626" y="1336124"/>
            <a:ext cx="7433302" cy="1620837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6DEB5C-6CDE-3046-BF81-2002D12E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26" y="3043903"/>
            <a:ext cx="7433303" cy="768081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85287773-ED90-924E-8FCD-F05361E07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644" y="416539"/>
            <a:ext cx="2353269" cy="768081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792B0CA-3591-AA42-BBCF-F4BAC590F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260" y="3925039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4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252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1866899"/>
            <a:ext cx="10515600" cy="17780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SECTION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3814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B78038F-BD43-4C44-B96E-F9EE0348D988}" type="datetime1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308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26F38DF3-EEBE-0A49-9300-C86C4F6907D9}" type="datetime1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270354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270354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1100" y="1681163"/>
            <a:ext cx="5296309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1100" y="2505075"/>
            <a:ext cx="52963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BF2BD987-9CC5-9349-BB12-9C1EA805EDFF}" type="datetime1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00025"/>
            <a:ext cx="11112909" cy="1171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3D43FD06-10EE-3B41-B7E1-C97FA07856DB}" type="datetime1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F8BC9DA-10BC-D942-8314-4A87FF060AC0}" type="datetime1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3932237" cy="4306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7B5D6354-DADE-8E4A-8E2C-73E298CA547D}" type="datetime1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62872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2100"/>
            <a:ext cx="6172200" cy="429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4114800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CEC0E4AB-A3EC-014D-B551-F185F6F2998B}" type="datetime1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83" y="200025"/>
            <a:ext cx="11112909" cy="117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84" y="1571074"/>
            <a:ext cx="11112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509" y="6381750"/>
            <a:ext cx="5923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88793-CBE4-E14B-B51C-DD23C2427D52}"/>
              </a:ext>
            </a:extLst>
          </p:cNvPr>
          <p:cNvSpPr/>
          <p:nvPr userDrawn="1"/>
        </p:nvSpPr>
        <p:spPr>
          <a:xfrm>
            <a:off x="336974" y="0"/>
            <a:ext cx="126011" cy="6858000"/>
          </a:xfrm>
          <a:prstGeom prst="rect">
            <a:avLst/>
          </a:prstGeom>
          <a:solidFill>
            <a:srgbClr val="FFD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7F931958-8AC1-4A4A-91AD-8C108B31E3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12300" y="6112912"/>
            <a:ext cx="2007009" cy="655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894777-4C80-8943-8534-A03908072C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3984" y="6130639"/>
            <a:ext cx="2793303" cy="6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3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and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574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416739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been Elected…Now What?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3D765A-AACA-46DF-9830-EAD7453B19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Its Time to Assess your Strengths and Areas of Growth!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Partner with the Outgoing Quaestor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Leverage your Chapter Advisors and/or Financial Advisors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C25D1-C0AD-4DB8-BBCE-A2DC47A75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19" y="2081787"/>
            <a:ext cx="5199681" cy="34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Skills Assessment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3D765A-AACA-46DF-9830-EAD7453B1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9349" y="1403233"/>
            <a:ext cx="4592026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Financial Management Skills</a:t>
            </a:r>
          </a:p>
          <a:p>
            <a:pPr marL="0" indent="0">
              <a:buNone/>
            </a:pPr>
            <a:r>
              <a:rPr lang="en-US" sz="2800" dirty="0"/>
              <a:t>Bookkeeping</a:t>
            </a:r>
          </a:p>
          <a:p>
            <a:pPr marL="0" indent="0">
              <a:buNone/>
            </a:pPr>
            <a:r>
              <a:rPr lang="en-US" sz="2800" dirty="0"/>
              <a:t>Budgeting</a:t>
            </a:r>
          </a:p>
          <a:p>
            <a:pPr marL="0" indent="0">
              <a:buNone/>
            </a:pPr>
            <a:r>
              <a:rPr lang="en-US" sz="2800" dirty="0"/>
              <a:t>Collections</a:t>
            </a:r>
          </a:p>
          <a:p>
            <a:pPr marL="0" indent="0">
              <a:buNone/>
            </a:pPr>
            <a:r>
              <a:rPr lang="en-US" sz="2800" dirty="0"/>
              <a:t>Record Keeping</a:t>
            </a:r>
          </a:p>
          <a:p>
            <a:pPr marL="0" indent="0">
              <a:buNone/>
            </a:pPr>
            <a:r>
              <a:rPr lang="en-US" sz="2800" dirty="0"/>
              <a:t>Tax Reporting</a:t>
            </a:r>
          </a:p>
          <a:p>
            <a:pPr marL="0" indent="0">
              <a:buNone/>
            </a:pPr>
            <a:r>
              <a:rPr lang="en-US" sz="2800" dirty="0"/>
              <a:t>Meeting Deadlines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F4830-B439-4C3A-B207-5BA31EE30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4" r="34633"/>
          <a:stretch/>
        </p:blipFill>
        <p:spPr>
          <a:xfrm>
            <a:off x="5971375" y="1819077"/>
            <a:ext cx="5695859" cy="37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Skills Assessment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3D765A-AACA-46DF-9830-EAD7453B1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2191" y="1766887"/>
            <a:ext cx="4592026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Managing Relationships</a:t>
            </a:r>
          </a:p>
          <a:p>
            <a:pPr marL="0" indent="0">
              <a:buNone/>
            </a:pPr>
            <a:r>
              <a:rPr lang="en-US" sz="2800" dirty="0"/>
              <a:t>Social Intelligence</a:t>
            </a:r>
          </a:p>
          <a:p>
            <a:pPr marL="0" indent="0">
              <a:buNone/>
            </a:pPr>
            <a:r>
              <a:rPr lang="en-US" sz="2800" dirty="0"/>
              <a:t>Emotional Intelligence</a:t>
            </a:r>
          </a:p>
          <a:p>
            <a:pPr marL="0" indent="0">
              <a:buNone/>
            </a:pPr>
            <a:r>
              <a:rPr lang="en-US" sz="2800" dirty="0"/>
              <a:t>Communication Skills</a:t>
            </a:r>
          </a:p>
          <a:p>
            <a:pPr marL="0" indent="0">
              <a:buNone/>
            </a:pPr>
            <a:r>
              <a:rPr lang="en-US" sz="2800" dirty="0"/>
              <a:t>Presentation Skills</a:t>
            </a:r>
          </a:p>
          <a:p>
            <a:pPr marL="0" indent="0">
              <a:buNone/>
            </a:pPr>
            <a:r>
              <a:rPr lang="en-US" sz="2800" dirty="0"/>
              <a:t>Maintaining Confidentiality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F199E-B26F-4CED-B0E8-FC36EF11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62" y="1677884"/>
            <a:ext cx="55816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3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Skills Assessment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3D765A-AACA-46DF-9830-EAD7453B1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7607" y="1571176"/>
            <a:ext cx="4592026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Organization</a:t>
            </a:r>
          </a:p>
          <a:p>
            <a:pPr marL="0" indent="0">
              <a:buNone/>
            </a:pPr>
            <a:r>
              <a:rPr lang="en-US" sz="2800" dirty="0"/>
              <a:t>Time Management</a:t>
            </a:r>
          </a:p>
          <a:p>
            <a:pPr marL="0" indent="0">
              <a:buNone/>
            </a:pPr>
            <a:r>
              <a:rPr lang="en-US" sz="2800" dirty="0"/>
              <a:t>Forecasting</a:t>
            </a:r>
          </a:p>
          <a:p>
            <a:pPr marL="0" indent="0">
              <a:buNone/>
            </a:pPr>
            <a:r>
              <a:rPr lang="en-US" sz="2800" dirty="0"/>
              <a:t>Following Procedure</a:t>
            </a:r>
          </a:p>
          <a:p>
            <a:pPr marL="0" indent="0">
              <a:buNone/>
            </a:pPr>
            <a:r>
              <a:rPr lang="en-US" sz="2800" dirty="0"/>
              <a:t>Training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49377-BFC5-4A05-864E-B82D5939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512" y="1584243"/>
            <a:ext cx="3811894" cy="41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FEAE-B71A-4566-BDA4-06090EA4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Assessment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067D6-ADDD-4DE7-8BCA-1890EEB0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628C3-A5FB-4A0F-AFE3-D169B66A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2880">
            <a:off x="6806063" y="582559"/>
            <a:ext cx="3934125" cy="5070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EB4F9F-4F09-4AA0-8536-A58BC6EF7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4585">
            <a:off x="3451816" y="1652648"/>
            <a:ext cx="3740297" cy="45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2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Systems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0464-4B19-42C8-B1F2-38F1C2C23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5683" y="1763003"/>
            <a:ext cx="5333592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Chapter financial software</a:t>
            </a:r>
          </a:p>
          <a:p>
            <a:pPr marL="0" indent="0">
              <a:buNone/>
            </a:pPr>
            <a:r>
              <a:rPr lang="en-US" dirty="0"/>
              <a:t>Chapter financial banking accounts</a:t>
            </a:r>
          </a:p>
          <a:p>
            <a:pPr marL="0" indent="0">
              <a:buNone/>
            </a:pPr>
            <a:r>
              <a:rPr lang="en-US" dirty="0"/>
              <a:t>Sigma Chi chapter portal</a:t>
            </a:r>
          </a:p>
          <a:p>
            <a:pPr marL="0" indent="0">
              <a:buNone/>
            </a:pPr>
            <a:r>
              <a:rPr lang="en-US" dirty="0"/>
              <a:t>Campus-related systems</a:t>
            </a:r>
          </a:p>
          <a:p>
            <a:pPr marL="0" indent="0">
              <a:buNone/>
            </a:pPr>
            <a:r>
              <a:rPr lang="en-US" dirty="0"/>
              <a:t>Risk Management Foundation login/password</a:t>
            </a:r>
          </a:p>
          <a:p>
            <a:pPr marL="0" indent="0">
              <a:buNone/>
            </a:pPr>
            <a:r>
              <a:rPr lang="en-US" dirty="0"/>
              <a:t>Authorized representative for utility companies </a:t>
            </a:r>
          </a:p>
          <a:p>
            <a:pPr marL="0" indent="0">
              <a:buNone/>
            </a:pPr>
            <a:r>
              <a:rPr lang="en-US" dirty="0"/>
              <a:t>Any other systems the Quaestor uses to manage the finances of the chapter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7DD75-D7BB-4181-A47C-A9A2B834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164" y="1549830"/>
            <a:ext cx="2839584" cy="412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to Day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2283-0EF5-1648-868C-830550E21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7440" y="1567111"/>
            <a:ext cx="6623194" cy="3825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Demonstrate the Financial Software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Financial Software Training Videos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Navigate your Financial Institution Website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Membership’s Financial Status Download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Financial Report to the Chapter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B1D67-2817-4028-8FFF-1B39812D5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24"/>
          <a:stretch/>
        </p:blipFill>
        <p:spPr>
          <a:xfrm>
            <a:off x="6841333" y="1338238"/>
            <a:ext cx="4077453" cy="40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9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8CC-BE18-5E45-835C-15CC1C8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to Day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2283-0EF5-1648-868C-830550E21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01392"/>
            <a:ext cx="5501530" cy="3197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Don’t wait to start your transition and training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Seek out Mentorship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all the Training Resources at your Disposal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631E2-0248-344E-889B-B1053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15BBFC-33C1-4C18-9AEC-0CBBB2AAA35E}"/>
              </a:ext>
            </a:extLst>
          </p:cNvPr>
          <p:cNvSpPr txBox="1">
            <a:spLocks/>
          </p:cNvSpPr>
          <p:nvPr/>
        </p:nvSpPr>
        <p:spPr>
          <a:xfrm>
            <a:off x="790183" y="5439060"/>
            <a:ext cx="11112909" cy="52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Sigmachi.org/home/leadership-resources/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5CA06-28D5-4ECA-86B5-985209A8D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52" y="1748432"/>
            <a:ext cx="4804705" cy="34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0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SCLI 1">
      <a:dk1>
        <a:srgbClr val="00A3DF"/>
      </a:dk1>
      <a:lt1>
        <a:srgbClr val="FFFFFF"/>
      </a:lt1>
      <a:dk2>
        <a:srgbClr val="44546A"/>
      </a:dk2>
      <a:lt2>
        <a:srgbClr val="FEC141"/>
      </a:lt2>
      <a:accent1>
        <a:srgbClr val="7796B5"/>
      </a:accent1>
      <a:accent2>
        <a:srgbClr val="38698E"/>
      </a:accent2>
      <a:accent3>
        <a:srgbClr val="A3B9D3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5502</TotalTime>
  <Words>190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Impact</vt:lpstr>
      <vt:lpstr>Office Theme</vt:lpstr>
      <vt:lpstr>Transition and Training</vt:lpstr>
      <vt:lpstr>You Have been Elected…Now What?</vt:lpstr>
      <vt:lpstr>Technical Skills Assessment</vt:lpstr>
      <vt:lpstr>Human Skills Assessment</vt:lpstr>
      <vt:lpstr>Conceptual Skills Assessment</vt:lpstr>
      <vt:lpstr>Skills Assessment Continued</vt:lpstr>
      <vt:lpstr>Financial Systems Access</vt:lpstr>
      <vt:lpstr>Day to Day Tasks</vt:lpstr>
      <vt:lpstr>Day to Day Tasks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Babiarz</dc:creator>
  <cp:lastModifiedBy>Twibell, Jeff S</cp:lastModifiedBy>
  <cp:revision>44</cp:revision>
  <dcterms:created xsi:type="dcterms:W3CDTF">2020-10-18T19:40:08Z</dcterms:created>
  <dcterms:modified xsi:type="dcterms:W3CDTF">2021-12-23T18:52:08Z</dcterms:modified>
</cp:coreProperties>
</file>