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0"/>
  </p:notesMasterIdLst>
  <p:sldIdLst>
    <p:sldId id="265" r:id="rId2"/>
    <p:sldId id="275" r:id="rId3"/>
    <p:sldId id="276" r:id="rId4"/>
    <p:sldId id="277" r:id="rId5"/>
    <p:sldId id="278" r:id="rId6"/>
    <p:sldId id="279" r:id="rId7"/>
    <p:sldId id="261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906" autoAdjust="0"/>
  </p:normalViewPr>
  <p:slideViewPr>
    <p:cSldViewPr snapToGrid="0" snapToObjects="1">
      <p:cViewPr varScale="1">
        <p:scale>
          <a:sx n="110" d="100"/>
          <a:sy n="110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13E0-89E8-EA44-9501-33EF6490CC2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2FB3-01FD-AD4F-84BD-959EBC59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728" y="2565785"/>
            <a:ext cx="9741073" cy="2387600"/>
          </a:xfrm>
        </p:spPr>
        <p:txBody>
          <a:bodyPr anchor="b">
            <a:normAutofit/>
          </a:bodyPr>
          <a:lstStyle>
            <a:lvl1pPr algn="l">
              <a:defRPr sz="66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FC2A8771-2ECC-2A48-AEAC-6AD83EF03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799" y="5774499"/>
            <a:ext cx="2417791" cy="789140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C7A6BB8-5FA3-E94D-BDA6-8CC64C2AD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941" y="5065721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600" spc="3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59EC9-73EB-0B47-9EC2-037B881FA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81" y="1189973"/>
            <a:ext cx="4739291" cy="10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4560" y="205984"/>
            <a:ext cx="5313680" cy="2265680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560" y="2551910"/>
            <a:ext cx="5557520" cy="720724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4F891D-B52C-7F46-A62B-730AA9457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560" y="3411890"/>
            <a:ext cx="3196178" cy="427532"/>
          </a:xfrm>
        </p:spPr>
        <p:txBody>
          <a:bodyPr>
            <a:normAutofit/>
          </a:bodyPr>
          <a:lstStyle>
            <a:lvl1pPr>
              <a:buNone/>
              <a:defRPr sz="18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870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99F94F-3B9D-D645-A1B0-494E1941F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626" y="1336124"/>
            <a:ext cx="7433302" cy="1620837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6DEB5C-6CDE-3046-BF81-2002D12E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26" y="3043903"/>
            <a:ext cx="7433303" cy="768081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85287773-ED90-924E-8FCD-F05361E07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644" y="416539"/>
            <a:ext cx="2353269" cy="768081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792B0CA-3591-AA42-BBCF-F4BAC590F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260" y="3925039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4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252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1866899"/>
            <a:ext cx="10515600" cy="17780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SECTION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3814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B78038F-BD43-4C44-B96E-F9EE0348D988}" type="datetime1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308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26F38DF3-EEBE-0A49-9300-C86C4F6907D9}" type="datetime1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270354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270354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1100" y="1681163"/>
            <a:ext cx="5296309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1100" y="2505075"/>
            <a:ext cx="52963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BF2BD987-9CC5-9349-BB12-9C1EA805EDFF}" type="datetime1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00025"/>
            <a:ext cx="11112909" cy="1171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3D43FD06-10EE-3B41-B7E1-C97FA07856DB}" type="datetime1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F8BC9DA-10BC-D942-8314-4A87FF060AC0}" type="datetime1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3932237" cy="4306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7B5D6354-DADE-8E4A-8E2C-73E298CA547D}" type="datetime1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62872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2100"/>
            <a:ext cx="6172200" cy="429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4114800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CEC0E4AB-A3EC-014D-B551-F185F6F2998B}" type="datetime1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83" y="200025"/>
            <a:ext cx="11112909" cy="117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84" y="1571074"/>
            <a:ext cx="11112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509" y="6381750"/>
            <a:ext cx="5923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88793-CBE4-E14B-B51C-DD23C2427D52}"/>
              </a:ext>
            </a:extLst>
          </p:cNvPr>
          <p:cNvSpPr/>
          <p:nvPr userDrawn="1"/>
        </p:nvSpPr>
        <p:spPr>
          <a:xfrm>
            <a:off x="336974" y="0"/>
            <a:ext cx="126011" cy="6858000"/>
          </a:xfrm>
          <a:prstGeom prst="rect">
            <a:avLst/>
          </a:prstGeom>
          <a:solidFill>
            <a:srgbClr val="FFD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7F931958-8AC1-4A4A-91AD-8C108B31E3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12300" y="6112912"/>
            <a:ext cx="2007009" cy="655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894777-4C80-8943-8534-A03908072C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3984" y="6130639"/>
            <a:ext cx="2793303" cy="6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3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Quaestor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574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Quaestor?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E8A2D-D417-4F2F-898D-AA9D3CB9E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228" y="2256255"/>
            <a:ext cx="9367570" cy="23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FEAE-B71A-4566-BDA4-06090EA4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 of a Quaestor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B5ABB-4B01-4D2A-8C2D-6906CF076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Understand Ritualistic Obligations and Ethical Standards</a:t>
            </a:r>
          </a:p>
          <a:p>
            <a:r>
              <a:rPr lang="en-US" dirty="0"/>
              <a:t>Collect and Preserve All Monies Due to the Chapter</a:t>
            </a:r>
          </a:p>
          <a:p>
            <a:r>
              <a:rPr lang="en-US" dirty="0"/>
              <a:t>Prepare a Budget at the Beginning of Your Term</a:t>
            </a:r>
          </a:p>
          <a:p>
            <a:r>
              <a:rPr lang="en-US" dirty="0"/>
              <a:t>Record All Financial Transactions</a:t>
            </a:r>
          </a:p>
          <a:p>
            <a:r>
              <a:rPr lang="en-US" dirty="0"/>
              <a:t>Ensure All Monies Owed to the Chapter are Paid On Time</a:t>
            </a:r>
          </a:p>
          <a:p>
            <a:r>
              <a:rPr lang="en-US" dirty="0"/>
              <a:t>Ensure All Tax Reports are Filed Properly and On Time</a:t>
            </a:r>
          </a:p>
          <a:p>
            <a:r>
              <a:rPr lang="en-US" dirty="0"/>
              <a:t>Attend Sigma Chi Officer Trainings</a:t>
            </a:r>
          </a:p>
          <a:p>
            <a:r>
              <a:rPr lang="en-US" dirty="0"/>
              <a:t>Hold Yourself and All Members Accountable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067D6-ADDD-4DE7-8BCA-1890EEB0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Standards - 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0464-4B19-42C8-B1F2-38F1C2C23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1080" y="1763003"/>
            <a:ext cx="5333592" cy="46148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Privacy and Confidentiality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Respect the privacy and confidentiality of all person and entities…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Transmit Sensitive Information only to Authorized Individuals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Seek Ethical Action with Respect to the Best Interests of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41352-46D4-486C-AEC3-BA243BCDA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0" r="4943"/>
          <a:stretch/>
        </p:blipFill>
        <p:spPr>
          <a:xfrm>
            <a:off x="736019" y="2546434"/>
            <a:ext cx="54582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Standards - 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0464-4B19-42C8-B1F2-38F1C2C23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645" y="1763003"/>
            <a:ext cx="5333592" cy="46148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Application of Ritualistic Statutes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Understand the Role as Described by the Ritual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Keep Accurate and Timely Records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Deliver all Monies and Financial Records as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FEAE-B71A-4566-BDA4-06090EA4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Quaestor Competencies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067D6-ADDD-4DE7-8BCA-1890EEB0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EF57E6-F0EC-4A8D-893F-7E0120550CA4}"/>
              </a:ext>
            </a:extLst>
          </p:cNvPr>
          <p:cNvSpPr txBox="1">
            <a:spLocks/>
          </p:cNvSpPr>
          <p:nvPr/>
        </p:nvSpPr>
        <p:spPr>
          <a:xfrm>
            <a:off x="5147790" y="5143560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Handle Monies Appropriately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2E4EDA-1B57-445D-9557-63E262F7DA67}"/>
              </a:ext>
            </a:extLst>
          </p:cNvPr>
          <p:cNvSpPr txBox="1">
            <a:spLocks/>
          </p:cNvSpPr>
          <p:nvPr/>
        </p:nvSpPr>
        <p:spPr>
          <a:xfrm>
            <a:off x="5832529" y="330255"/>
            <a:ext cx="3817668" cy="1548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Basic Understanding of Budgeting Assets and Liabilities 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1D8049-55C0-4A1C-A180-EA52D24D275F}"/>
              </a:ext>
            </a:extLst>
          </p:cNvPr>
          <p:cNvSpPr txBox="1">
            <a:spLocks/>
          </p:cNvSpPr>
          <p:nvPr/>
        </p:nvSpPr>
        <p:spPr>
          <a:xfrm>
            <a:off x="852176" y="1942799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Maintain Accurate Records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0E8914-112E-4CA5-B2AB-C63263889081}"/>
              </a:ext>
            </a:extLst>
          </p:cNvPr>
          <p:cNvSpPr txBox="1">
            <a:spLocks/>
          </p:cNvSpPr>
          <p:nvPr/>
        </p:nvSpPr>
        <p:spPr>
          <a:xfrm>
            <a:off x="8301919" y="3769015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Reconcile and Audit Regularly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1A7E-39AD-4C91-BDF3-C2D59B958F04}"/>
              </a:ext>
            </a:extLst>
          </p:cNvPr>
          <p:cNvSpPr txBox="1">
            <a:spLocks/>
          </p:cNvSpPr>
          <p:nvPr/>
        </p:nvSpPr>
        <p:spPr>
          <a:xfrm>
            <a:off x="4469938" y="2936878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Understand your Limits</a:t>
            </a:r>
            <a:endParaRPr lang="en-US" dirty="0"/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A04DE3-731B-46CE-9FFD-B1D0CC43FD34}"/>
              </a:ext>
            </a:extLst>
          </p:cNvPr>
          <p:cNvSpPr txBox="1">
            <a:spLocks/>
          </p:cNvSpPr>
          <p:nvPr/>
        </p:nvSpPr>
        <p:spPr>
          <a:xfrm>
            <a:off x="1159559" y="4089643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Accept Responsibility for your Tasks</a:t>
            </a:r>
            <a:endParaRPr lang="en-US" dirty="0"/>
          </a:p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B1CC880-CF64-4BDC-83C8-E169B8BE35DC}"/>
              </a:ext>
            </a:extLst>
          </p:cNvPr>
          <p:cNvSpPr txBox="1">
            <a:spLocks/>
          </p:cNvSpPr>
          <p:nvPr/>
        </p:nvSpPr>
        <p:spPr>
          <a:xfrm>
            <a:off x="8189369" y="1735887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Act with Integrity in Every Transaction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7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2283-0EF5-1648-868C-830550E21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1701" y="1723642"/>
            <a:ext cx="6623194" cy="382564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As Quaestor Elect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Become Familiar with Duties of Office</a:t>
            </a:r>
          </a:p>
          <a:p>
            <a:endParaRPr lang="en-US" dirty="0"/>
          </a:p>
          <a:p>
            <a:r>
              <a:rPr lang="en-US" dirty="0"/>
              <a:t>Become Familiar with Chapter’s Current Financial Standing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15BBFC-33C1-4C18-9AEC-0CBBB2AAA35E}"/>
              </a:ext>
            </a:extLst>
          </p:cNvPr>
          <p:cNvSpPr txBox="1">
            <a:spLocks/>
          </p:cNvSpPr>
          <p:nvPr/>
        </p:nvSpPr>
        <p:spPr>
          <a:xfrm>
            <a:off x="790183" y="5286102"/>
            <a:ext cx="11112909" cy="52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Sigmachi.org/home/leadership-resources/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B1D67-2817-4028-8FFF-1B39812D5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24"/>
          <a:stretch/>
        </p:blipFill>
        <p:spPr>
          <a:xfrm>
            <a:off x="7476764" y="946946"/>
            <a:ext cx="4077453" cy="40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9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416739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LI 1">
      <a:dk1>
        <a:srgbClr val="00A3DF"/>
      </a:dk1>
      <a:lt1>
        <a:srgbClr val="FFFFFF"/>
      </a:lt1>
      <a:dk2>
        <a:srgbClr val="44546A"/>
      </a:dk2>
      <a:lt2>
        <a:srgbClr val="FEC141"/>
      </a:lt2>
      <a:accent1>
        <a:srgbClr val="7796B5"/>
      </a:accent1>
      <a:accent2>
        <a:srgbClr val="38698E"/>
      </a:accent2>
      <a:accent3>
        <a:srgbClr val="A3B9D3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5465</TotalTime>
  <Words>210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Impact</vt:lpstr>
      <vt:lpstr>Office Theme</vt:lpstr>
      <vt:lpstr>Introduction to Quaestor</vt:lpstr>
      <vt:lpstr>What is a Quaestor?</vt:lpstr>
      <vt:lpstr>Roles and Responsibilities of a Quaestor</vt:lpstr>
      <vt:lpstr>Ethical Standards - Confidentiality</vt:lpstr>
      <vt:lpstr>Ethical Standards - Confidentiality</vt:lpstr>
      <vt:lpstr>Quaestor Competencies</vt:lpstr>
      <vt:lpstr>Transition and Training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Babiarz</dc:creator>
  <cp:lastModifiedBy>Twibell, Jeff S</cp:lastModifiedBy>
  <cp:revision>37</cp:revision>
  <dcterms:created xsi:type="dcterms:W3CDTF">2020-10-18T19:40:08Z</dcterms:created>
  <dcterms:modified xsi:type="dcterms:W3CDTF">2021-12-23T18:31:34Z</dcterms:modified>
</cp:coreProperties>
</file>